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8835350" cy="51206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67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0" d="100"/>
          <a:sy n="10" d="100"/>
        </p:scale>
        <p:origin x="5370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2651" y="8380311"/>
            <a:ext cx="24510048" cy="17827413"/>
          </a:xfrm>
        </p:spPr>
        <p:txBody>
          <a:bodyPr anchor="b"/>
          <a:lstStyle>
            <a:lvl1pPr algn="ctr">
              <a:defRPr sz="1892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4419" y="26895217"/>
            <a:ext cx="21626513" cy="12363023"/>
          </a:xfrm>
        </p:spPr>
        <p:txBody>
          <a:bodyPr/>
          <a:lstStyle>
            <a:lvl1pPr marL="0" indent="0" algn="ctr">
              <a:buNone/>
              <a:defRPr sz="7568"/>
            </a:lvl1pPr>
            <a:lvl2pPr marL="1441780" indent="0" algn="ctr">
              <a:buNone/>
              <a:defRPr sz="6307"/>
            </a:lvl2pPr>
            <a:lvl3pPr marL="2883560" indent="0" algn="ctr">
              <a:buNone/>
              <a:defRPr sz="5676"/>
            </a:lvl3pPr>
            <a:lvl4pPr marL="4325341" indent="0" algn="ctr">
              <a:buNone/>
              <a:defRPr sz="5046"/>
            </a:lvl4pPr>
            <a:lvl5pPr marL="5767121" indent="0" algn="ctr">
              <a:buNone/>
              <a:defRPr sz="5046"/>
            </a:lvl5pPr>
            <a:lvl6pPr marL="7208901" indent="0" algn="ctr">
              <a:buNone/>
              <a:defRPr sz="5046"/>
            </a:lvl6pPr>
            <a:lvl7pPr marL="8650681" indent="0" algn="ctr">
              <a:buNone/>
              <a:defRPr sz="5046"/>
            </a:lvl7pPr>
            <a:lvl8pPr marL="10092461" indent="0" algn="ctr">
              <a:buNone/>
              <a:defRPr sz="5046"/>
            </a:lvl8pPr>
            <a:lvl9pPr marL="11534242" indent="0" algn="ctr">
              <a:buNone/>
              <a:defRPr sz="5046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A6D4-7BDD-442B-A049-E22E53595E3C}" type="datetimeFigureOut">
              <a:rPr lang="ko-KR" altLang="en-US" smtClean="0"/>
              <a:t>2025-03-10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5C590-32F4-4440-B4F5-65FB0B2D98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77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A6D4-7BDD-442B-A049-E22E53595E3C}" type="datetimeFigureOut">
              <a:rPr lang="ko-KR" altLang="en-US" smtClean="0"/>
              <a:t>2025-03-10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5C590-32F4-4440-B4F5-65FB0B2D98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3628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35299" y="2726267"/>
            <a:ext cx="6217622" cy="4339505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2432" y="2726267"/>
            <a:ext cx="18292425" cy="4339505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A6D4-7BDD-442B-A049-E22E53595E3C}" type="datetimeFigureOut">
              <a:rPr lang="ko-KR" altLang="en-US" smtClean="0"/>
              <a:t>2025-03-10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5C590-32F4-4440-B4F5-65FB0B2D98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5564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62EC4C91-2633-3696-5DCB-91DB41D82E50}"/>
              </a:ext>
            </a:extLst>
          </p:cNvPr>
          <p:cNvSpPr/>
          <p:nvPr userDrawn="1"/>
        </p:nvSpPr>
        <p:spPr>
          <a:xfrm>
            <a:off x="3480619" y="5463310"/>
            <a:ext cx="24820741" cy="1680462"/>
          </a:xfrm>
          <a:prstGeom prst="roundRect">
            <a:avLst>
              <a:gd name="adj" fmla="val 50000"/>
            </a:avLst>
          </a:prstGeom>
          <a:solidFill>
            <a:srgbClr val="5F67A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563"/>
          </a:p>
        </p:txBody>
      </p:sp>
      <p:pic>
        <p:nvPicPr>
          <p:cNvPr id="8" name="그림 7" descr="텍스트, 스크린샷, 마천루, 건물이(가) 표시된 사진&#10;&#10;AI가 생성한 콘텐츠는 부정확할 수 있습니다.">
            <a:extLst>
              <a:ext uri="{FF2B5EF4-FFF2-40B4-BE49-F238E27FC236}">
                <a16:creationId xmlns:a16="http://schemas.microsoft.com/office/drawing/2014/main" id="{EE07C479-4CC8-960B-F4B8-DEF8D1342B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212" t="65651"/>
          <a:stretch/>
        </p:blipFill>
        <p:spPr>
          <a:xfrm>
            <a:off x="18804144" y="45638382"/>
            <a:ext cx="10031208" cy="5568020"/>
          </a:xfrm>
          <a:prstGeom prst="rect">
            <a:avLst/>
          </a:prstGeom>
        </p:spPr>
      </p:pic>
      <p:pic>
        <p:nvPicPr>
          <p:cNvPr id="2" name="그림 1" descr="텍스트, 스크린샷, 폰트, 파노라마이(가) 표시된 사진&#10;&#10;AI가 생성한 콘텐츠는 부정확할 수 있습니다.">
            <a:extLst>
              <a:ext uri="{FF2B5EF4-FFF2-40B4-BE49-F238E27FC236}">
                <a16:creationId xmlns:a16="http://schemas.microsoft.com/office/drawing/2014/main" id="{0E5157F7-B10B-A9B8-083E-E403C18F1F7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835350" cy="508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463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A6D4-7BDD-442B-A049-E22E53595E3C}" type="datetimeFigureOut">
              <a:rPr lang="ko-KR" altLang="en-US" smtClean="0"/>
              <a:t>2025-03-10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5C590-32F4-4440-B4F5-65FB0B2D98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7649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7414" y="12766055"/>
            <a:ext cx="24870489" cy="21300436"/>
          </a:xfrm>
        </p:spPr>
        <p:txBody>
          <a:bodyPr anchor="b"/>
          <a:lstStyle>
            <a:lvl1pPr>
              <a:defRPr sz="1892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7414" y="34268002"/>
            <a:ext cx="24870489" cy="11201396"/>
          </a:xfrm>
        </p:spPr>
        <p:txBody>
          <a:bodyPr/>
          <a:lstStyle>
            <a:lvl1pPr marL="0" indent="0">
              <a:buNone/>
              <a:defRPr sz="7568">
                <a:solidFill>
                  <a:schemeClr val="tx1">
                    <a:tint val="82000"/>
                  </a:schemeClr>
                </a:solidFill>
              </a:defRPr>
            </a:lvl1pPr>
            <a:lvl2pPr marL="1441780" indent="0">
              <a:buNone/>
              <a:defRPr sz="6307">
                <a:solidFill>
                  <a:schemeClr val="tx1">
                    <a:tint val="82000"/>
                  </a:schemeClr>
                </a:solidFill>
              </a:defRPr>
            </a:lvl2pPr>
            <a:lvl3pPr marL="2883560" indent="0">
              <a:buNone/>
              <a:defRPr sz="5676">
                <a:solidFill>
                  <a:schemeClr val="tx1">
                    <a:tint val="82000"/>
                  </a:schemeClr>
                </a:solidFill>
              </a:defRPr>
            </a:lvl3pPr>
            <a:lvl4pPr marL="4325341" indent="0">
              <a:buNone/>
              <a:defRPr sz="5046">
                <a:solidFill>
                  <a:schemeClr val="tx1">
                    <a:tint val="82000"/>
                  </a:schemeClr>
                </a:solidFill>
              </a:defRPr>
            </a:lvl4pPr>
            <a:lvl5pPr marL="5767121" indent="0">
              <a:buNone/>
              <a:defRPr sz="5046">
                <a:solidFill>
                  <a:schemeClr val="tx1">
                    <a:tint val="82000"/>
                  </a:schemeClr>
                </a:solidFill>
              </a:defRPr>
            </a:lvl5pPr>
            <a:lvl6pPr marL="7208901" indent="0">
              <a:buNone/>
              <a:defRPr sz="5046">
                <a:solidFill>
                  <a:schemeClr val="tx1">
                    <a:tint val="82000"/>
                  </a:schemeClr>
                </a:solidFill>
              </a:defRPr>
            </a:lvl6pPr>
            <a:lvl7pPr marL="8650681" indent="0">
              <a:buNone/>
              <a:defRPr sz="5046">
                <a:solidFill>
                  <a:schemeClr val="tx1">
                    <a:tint val="82000"/>
                  </a:schemeClr>
                </a:solidFill>
              </a:defRPr>
            </a:lvl7pPr>
            <a:lvl8pPr marL="10092461" indent="0">
              <a:buNone/>
              <a:defRPr sz="5046">
                <a:solidFill>
                  <a:schemeClr val="tx1">
                    <a:tint val="82000"/>
                  </a:schemeClr>
                </a:solidFill>
              </a:defRPr>
            </a:lvl8pPr>
            <a:lvl9pPr marL="11534242" indent="0">
              <a:buNone/>
              <a:defRPr sz="504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A6D4-7BDD-442B-A049-E22E53595E3C}" type="datetimeFigureOut">
              <a:rPr lang="ko-KR" altLang="en-US" smtClean="0"/>
              <a:t>2025-03-10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5C590-32F4-4440-B4F5-65FB0B2D98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6614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2430" y="13631334"/>
            <a:ext cx="12255024" cy="3248999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97896" y="13631334"/>
            <a:ext cx="12255024" cy="3248999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A6D4-7BDD-442B-A049-E22E53595E3C}" type="datetimeFigureOut">
              <a:rPr lang="ko-KR" altLang="en-US" smtClean="0"/>
              <a:t>2025-03-10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5C590-32F4-4440-B4F5-65FB0B2D98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5308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186" y="2726278"/>
            <a:ext cx="24870489" cy="989753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189" y="12552684"/>
            <a:ext cx="12198703" cy="6151876"/>
          </a:xfrm>
        </p:spPr>
        <p:txBody>
          <a:bodyPr anchor="b"/>
          <a:lstStyle>
            <a:lvl1pPr marL="0" indent="0">
              <a:buNone/>
              <a:defRPr sz="7568" b="1"/>
            </a:lvl1pPr>
            <a:lvl2pPr marL="1441780" indent="0">
              <a:buNone/>
              <a:defRPr sz="6307" b="1"/>
            </a:lvl2pPr>
            <a:lvl3pPr marL="2883560" indent="0">
              <a:buNone/>
              <a:defRPr sz="5676" b="1"/>
            </a:lvl3pPr>
            <a:lvl4pPr marL="4325341" indent="0">
              <a:buNone/>
              <a:defRPr sz="5046" b="1"/>
            </a:lvl4pPr>
            <a:lvl5pPr marL="5767121" indent="0">
              <a:buNone/>
              <a:defRPr sz="5046" b="1"/>
            </a:lvl5pPr>
            <a:lvl6pPr marL="7208901" indent="0">
              <a:buNone/>
              <a:defRPr sz="5046" b="1"/>
            </a:lvl6pPr>
            <a:lvl7pPr marL="8650681" indent="0">
              <a:buNone/>
              <a:defRPr sz="5046" b="1"/>
            </a:lvl7pPr>
            <a:lvl8pPr marL="10092461" indent="0">
              <a:buNone/>
              <a:defRPr sz="5046" b="1"/>
            </a:lvl8pPr>
            <a:lvl9pPr marL="11534242" indent="0">
              <a:buNone/>
              <a:defRPr sz="5046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6189" y="18704560"/>
            <a:ext cx="12198703" cy="2751159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97897" y="12552684"/>
            <a:ext cx="12258780" cy="6151876"/>
          </a:xfrm>
        </p:spPr>
        <p:txBody>
          <a:bodyPr anchor="b"/>
          <a:lstStyle>
            <a:lvl1pPr marL="0" indent="0">
              <a:buNone/>
              <a:defRPr sz="7568" b="1"/>
            </a:lvl1pPr>
            <a:lvl2pPr marL="1441780" indent="0">
              <a:buNone/>
              <a:defRPr sz="6307" b="1"/>
            </a:lvl2pPr>
            <a:lvl3pPr marL="2883560" indent="0">
              <a:buNone/>
              <a:defRPr sz="5676" b="1"/>
            </a:lvl3pPr>
            <a:lvl4pPr marL="4325341" indent="0">
              <a:buNone/>
              <a:defRPr sz="5046" b="1"/>
            </a:lvl4pPr>
            <a:lvl5pPr marL="5767121" indent="0">
              <a:buNone/>
              <a:defRPr sz="5046" b="1"/>
            </a:lvl5pPr>
            <a:lvl6pPr marL="7208901" indent="0">
              <a:buNone/>
              <a:defRPr sz="5046" b="1"/>
            </a:lvl6pPr>
            <a:lvl7pPr marL="8650681" indent="0">
              <a:buNone/>
              <a:defRPr sz="5046" b="1"/>
            </a:lvl7pPr>
            <a:lvl8pPr marL="10092461" indent="0">
              <a:buNone/>
              <a:defRPr sz="5046" b="1"/>
            </a:lvl8pPr>
            <a:lvl9pPr marL="11534242" indent="0">
              <a:buNone/>
              <a:defRPr sz="5046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97897" y="18704560"/>
            <a:ext cx="12258780" cy="2751159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A6D4-7BDD-442B-A049-E22E53595E3C}" type="datetimeFigureOut">
              <a:rPr lang="ko-KR" altLang="en-US" smtClean="0"/>
              <a:t>2025-03-10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5C590-32F4-4440-B4F5-65FB0B2D98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2777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A6D4-7BDD-442B-A049-E22E53595E3C}" type="datetimeFigureOut">
              <a:rPr lang="ko-KR" altLang="en-US" smtClean="0"/>
              <a:t>2025-03-10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5C590-32F4-4440-B4F5-65FB0B2D98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184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A6D4-7BDD-442B-A049-E22E53595E3C}" type="datetimeFigureOut">
              <a:rPr lang="ko-KR" altLang="en-US" smtClean="0"/>
              <a:t>2025-03-10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5C590-32F4-4440-B4F5-65FB0B2D98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1214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186" y="3413760"/>
            <a:ext cx="9300151" cy="11948160"/>
          </a:xfrm>
        </p:spPr>
        <p:txBody>
          <a:bodyPr anchor="b"/>
          <a:lstStyle>
            <a:lvl1pPr>
              <a:defRPr sz="1009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58780" y="7372785"/>
            <a:ext cx="14597896" cy="36389733"/>
          </a:xfrm>
        </p:spPr>
        <p:txBody>
          <a:bodyPr/>
          <a:lstStyle>
            <a:lvl1pPr>
              <a:defRPr sz="10091"/>
            </a:lvl1pPr>
            <a:lvl2pPr>
              <a:defRPr sz="8830"/>
            </a:lvl2pPr>
            <a:lvl3pPr>
              <a:defRPr sz="7568"/>
            </a:lvl3pPr>
            <a:lvl4pPr>
              <a:defRPr sz="6307"/>
            </a:lvl4pPr>
            <a:lvl5pPr>
              <a:defRPr sz="6307"/>
            </a:lvl5pPr>
            <a:lvl6pPr>
              <a:defRPr sz="6307"/>
            </a:lvl6pPr>
            <a:lvl7pPr>
              <a:defRPr sz="6307"/>
            </a:lvl7pPr>
            <a:lvl8pPr>
              <a:defRPr sz="6307"/>
            </a:lvl8pPr>
            <a:lvl9pPr>
              <a:defRPr sz="6307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6186" y="15361920"/>
            <a:ext cx="9300151" cy="28459857"/>
          </a:xfrm>
        </p:spPr>
        <p:txBody>
          <a:bodyPr/>
          <a:lstStyle>
            <a:lvl1pPr marL="0" indent="0">
              <a:buNone/>
              <a:defRPr sz="5046"/>
            </a:lvl1pPr>
            <a:lvl2pPr marL="1441780" indent="0">
              <a:buNone/>
              <a:defRPr sz="4415"/>
            </a:lvl2pPr>
            <a:lvl3pPr marL="2883560" indent="0">
              <a:buNone/>
              <a:defRPr sz="3784"/>
            </a:lvl3pPr>
            <a:lvl4pPr marL="4325341" indent="0">
              <a:buNone/>
              <a:defRPr sz="3154"/>
            </a:lvl4pPr>
            <a:lvl5pPr marL="5767121" indent="0">
              <a:buNone/>
              <a:defRPr sz="3154"/>
            </a:lvl5pPr>
            <a:lvl6pPr marL="7208901" indent="0">
              <a:buNone/>
              <a:defRPr sz="3154"/>
            </a:lvl6pPr>
            <a:lvl7pPr marL="8650681" indent="0">
              <a:buNone/>
              <a:defRPr sz="3154"/>
            </a:lvl7pPr>
            <a:lvl8pPr marL="10092461" indent="0">
              <a:buNone/>
              <a:defRPr sz="3154"/>
            </a:lvl8pPr>
            <a:lvl9pPr marL="11534242" indent="0">
              <a:buNone/>
              <a:defRPr sz="3154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A6D4-7BDD-442B-A049-E22E53595E3C}" type="datetimeFigureOut">
              <a:rPr lang="ko-KR" altLang="en-US" smtClean="0"/>
              <a:t>2025-03-10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5C590-32F4-4440-B4F5-65FB0B2D98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6014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186" y="3413760"/>
            <a:ext cx="9300151" cy="11948160"/>
          </a:xfrm>
        </p:spPr>
        <p:txBody>
          <a:bodyPr anchor="b"/>
          <a:lstStyle>
            <a:lvl1pPr>
              <a:defRPr sz="1009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58780" y="7372785"/>
            <a:ext cx="14597896" cy="36389733"/>
          </a:xfrm>
        </p:spPr>
        <p:txBody>
          <a:bodyPr anchor="t"/>
          <a:lstStyle>
            <a:lvl1pPr marL="0" indent="0">
              <a:buNone/>
              <a:defRPr sz="10091"/>
            </a:lvl1pPr>
            <a:lvl2pPr marL="1441780" indent="0">
              <a:buNone/>
              <a:defRPr sz="8830"/>
            </a:lvl2pPr>
            <a:lvl3pPr marL="2883560" indent="0">
              <a:buNone/>
              <a:defRPr sz="7568"/>
            </a:lvl3pPr>
            <a:lvl4pPr marL="4325341" indent="0">
              <a:buNone/>
              <a:defRPr sz="6307"/>
            </a:lvl4pPr>
            <a:lvl5pPr marL="5767121" indent="0">
              <a:buNone/>
              <a:defRPr sz="6307"/>
            </a:lvl5pPr>
            <a:lvl6pPr marL="7208901" indent="0">
              <a:buNone/>
              <a:defRPr sz="6307"/>
            </a:lvl6pPr>
            <a:lvl7pPr marL="8650681" indent="0">
              <a:buNone/>
              <a:defRPr sz="6307"/>
            </a:lvl7pPr>
            <a:lvl8pPr marL="10092461" indent="0">
              <a:buNone/>
              <a:defRPr sz="6307"/>
            </a:lvl8pPr>
            <a:lvl9pPr marL="11534242" indent="0">
              <a:buNone/>
              <a:defRPr sz="6307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6186" y="15361920"/>
            <a:ext cx="9300151" cy="28459857"/>
          </a:xfrm>
        </p:spPr>
        <p:txBody>
          <a:bodyPr/>
          <a:lstStyle>
            <a:lvl1pPr marL="0" indent="0">
              <a:buNone/>
              <a:defRPr sz="5046"/>
            </a:lvl1pPr>
            <a:lvl2pPr marL="1441780" indent="0">
              <a:buNone/>
              <a:defRPr sz="4415"/>
            </a:lvl2pPr>
            <a:lvl3pPr marL="2883560" indent="0">
              <a:buNone/>
              <a:defRPr sz="3784"/>
            </a:lvl3pPr>
            <a:lvl4pPr marL="4325341" indent="0">
              <a:buNone/>
              <a:defRPr sz="3154"/>
            </a:lvl4pPr>
            <a:lvl5pPr marL="5767121" indent="0">
              <a:buNone/>
              <a:defRPr sz="3154"/>
            </a:lvl5pPr>
            <a:lvl6pPr marL="7208901" indent="0">
              <a:buNone/>
              <a:defRPr sz="3154"/>
            </a:lvl6pPr>
            <a:lvl7pPr marL="8650681" indent="0">
              <a:buNone/>
              <a:defRPr sz="3154"/>
            </a:lvl7pPr>
            <a:lvl8pPr marL="10092461" indent="0">
              <a:buNone/>
              <a:defRPr sz="3154"/>
            </a:lvl8pPr>
            <a:lvl9pPr marL="11534242" indent="0">
              <a:buNone/>
              <a:defRPr sz="3154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CA6D4-7BDD-442B-A049-E22E53595E3C}" type="datetimeFigureOut">
              <a:rPr lang="ko-KR" altLang="en-US" smtClean="0"/>
              <a:t>2025-03-10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5C590-32F4-4440-B4F5-65FB0B2D98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0192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2431" y="2726278"/>
            <a:ext cx="24870489" cy="9897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2431" y="13631334"/>
            <a:ext cx="24870489" cy="3248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2430" y="47460758"/>
            <a:ext cx="6487954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3CA6D4-7BDD-442B-A049-E22E53595E3C}" type="datetimeFigureOut">
              <a:rPr lang="ko-KR" altLang="en-US" smtClean="0"/>
              <a:t>2025-03-10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51710" y="47460758"/>
            <a:ext cx="9731931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64966" y="47460758"/>
            <a:ext cx="6487954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15C590-32F4-4440-B4F5-65FB0B2D98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862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2883560" rtl="0" eaLnBrk="1" latinLnBrk="1" hangingPunct="1">
        <a:lnSpc>
          <a:spcPct val="90000"/>
        </a:lnSpc>
        <a:spcBef>
          <a:spcPct val="0"/>
        </a:spcBef>
        <a:buNone/>
        <a:defRPr sz="138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890" indent="-720890" algn="l" defTabSz="2883560" rtl="0" eaLnBrk="1" latinLnBrk="1" hangingPunct="1">
        <a:lnSpc>
          <a:spcPct val="90000"/>
        </a:lnSpc>
        <a:spcBef>
          <a:spcPts val="3154"/>
        </a:spcBef>
        <a:buFont typeface="Arial" panose="020B0604020202020204" pitchFamily="34" charset="0"/>
        <a:buChar char="•"/>
        <a:defRPr sz="8830" kern="1200">
          <a:solidFill>
            <a:schemeClr val="tx1"/>
          </a:solidFill>
          <a:latin typeface="+mn-lt"/>
          <a:ea typeface="+mn-ea"/>
          <a:cs typeface="+mn-cs"/>
        </a:defRPr>
      </a:lvl1pPr>
      <a:lvl2pPr marL="2162670" indent="-720890" algn="l" defTabSz="2883560" rtl="0" eaLnBrk="1" latinLnBrk="1" hangingPunct="1">
        <a:lnSpc>
          <a:spcPct val="90000"/>
        </a:lnSpc>
        <a:spcBef>
          <a:spcPts val="1577"/>
        </a:spcBef>
        <a:buFont typeface="Arial" panose="020B0604020202020204" pitchFamily="34" charset="0"/>
        <a:buChar char="•"/>
        <a:defRPr sz="7568" kern="1200">
          <a:solidFill>
            <a:schemeClr val="tx1"/>
          </a:solidFill>
          <a:latin typeface="+mn-lt"/>
          <a:ea typeface="+mn-ea"/>
          <a:cs typeface="+mn-cs"/>
        </a:defRPr>
      </a:lvl2pPr>
      <a:lvl3pPr marL="3604451" indent="-720890" algn="l" defTabSz="2883560" rtl="0" eaLnBrk="1" latinLnBrk="1" hangingPunct="1">
        <a:lnSpc>
          <a:spcPct val="90000"/>
        </a:lnSpc>
        <a:spcBef>
          <a:spcPts val="1577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3pPr>
      <a:lvl4pPr marL="5046231" indent="-720890" algn="l" defTabSz="2883560" rtl="0" eaLnBrk="1" latinLnBrk="1" hangingPunct="1">
        <a:lnSpc>
          <a:spcPct val="90000"/>
        </a:lnSpc>
        <a:spcBef>
          <a:spcPts val="1577"/>
        </a:spcBef>
        <a:buFont typeface="Arial" panose="020B0604020202020204" pitchFamily="34" charset="0"/>
        <a:buChar char="•"/>
        <a:defRPr sz="5676" kern="1200">
          <a:solidFill>
            <a:schemeClr val="tx1"/>
          </a:solidFill>
          <a:latin typeface="+mn-lt"/>
          <a:ea typeface="+mn-ea"/>
          <a:cs typeface="+mn-cs"/>
        </a:defRPr>
      </a:lvl4pPr>
      <a:lvl5pPr marL="6488011" indent="-720890" algn="l" defTabSz="2883560" rtl="0" eaLnBrk="1" latinLnBrk="1" hangingPunct="1">
        <a:lnSpc>
          <a:spcPct val="90000"/>
        </a:lnSpc>
        <a:spcBef>
          <a:spcPts val="1577"/>
        </a:spcBef>
        <a:buFont typeface="Arial" panose="020B0604020202020204" pitchFamily="34" charset="0"/>
        <a:buChar char="•"/>
        <a:defRPr sz="5676" kern="1200">
          <a:solidFill>
            <a:schemeClr val="tx1"/>
          </a:solidFill>
          <a:latin typeface="+mn-lt"/>
          <a:ea typeface="+mn-ea"/>
          <a:cs typeface="+mn-cs"/>
        </a:defRPr>
      </a:lvl5pPr>
      <a:lvl6pPr marL="7929791" indent="-720890" algn="l" defTabSz="2883560" rtl="0" eaLnBrk="1" latinLnBrk="1" hangingPunct="1">
        <a:lnSpc>
          <a:spcPct val="90000"/>
        </a:lnSpc>
        <a:spcBef>
          <a:spcPts val="1577"/>
        </a:spcBef>
        <a:buFont typeface="Arial" panose="020B0604020202020204" pitchFamily="34" charset="0"/>
        <a:buChar char="•"/>
        <a:defRPr sz="5676" kern="1200">
          <a:solidFill>
            <a:schemeClr val="tx1"/>
          </a:solidFill>
          <a:latin typeface="+mn-lt"/>
          <a:ea typeface="+mn-ea"/>
          <a:cs typeface="+mn-cs"/>
        </a:defRPr>
      </a:lvl6pPr>
      <a:lvl7pPr marL="9371571" indent="-720890" algn="l" defTabSz="2883560" rtl="0" eaLnBrk="1" latinLnBrk="1" hangingPunct="1">
        <a:lnSpc>
          <a:spcPct val="90000"/>
        </a:lnSpc>
        <a:spcBef>
          <a:spcPts val="1577"/>
        </a:spcBef>
        <a:buFont typeface="Arial" panose="020B0604020202020204" pitchFamily="34" charset="0"/>
        <a:buChar char="•"/>
        <a:defRPr sz="5676" kern="1200">
          <a:solidFill>
            <a:schemeClr val="tx1"/>
          </a:solidFill>
          <a:latin typeface="+mn-lt"/>
          <a:ea typeface="+mn-ea"/>
          <a:cs typeface="+mn-cs"/>
        </a:defRPr>
      </a:lvl7pPr>
      <a:lvl8pPr marL="10813352" indent="-720890" algn="l" defTabSz="2883560" rtl="0" eaLnBrk="1" latinLnBrk="1" hangingPunct="1">
        <a:lnSpc>
          <a:spcPct val="90000"/>
        </a:lnSpc>
        <a:spcBef>
          <a:spcPts val="1577"/>
        </a:spcBef>
        <a:buFont typeface="Arial" panose="020B0604020202020204" pitchFamily="34" charset="0"/>
        <a:buChar char="•"/>
        <a:defRPr sz="5676" kern="1200">
          <a:solidFill>
            <a:schemeClr val="tx1"/>
          </a:solidFill>
          <a:latin typeface="+mn-lt"/>
          <a:ea typeface="+mn-ea"/>
          <a:cs typeface="+mn-cs"/>
        </a:defRPr>
      </a:lvl8pPr>
      <a:lvl9pPr marL="12255132" indent="-720890" algn="l" defTabSz="2883560" rtl="0" eaLnBrk="1" latinLnBrk="1" hangingPunct="1">
        <a:lnSpc>
          <a:spcPct val="90000"/>
        </a:lnSpc>
        <a:spcBef>
          <a:spcPts val="1577"/>
        </a:spcBef>
        <a:buFont typeface="Arial" panose="020B0604020202020204" pitchFamily="34" charset="0"/>
        <a:buChar char="•"/>
        <a:defRPr sz="56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3560" rtl="0" eaLnBrk="1" latinLnBrk="1" hangingPunct="1">
        <a:defRPr sz="5676" kern="1200">
          <a:solidFill>
            <a:schemeClr val="tx1"/>
          </a:solidFill>
          <a:latin typeface="+mn-lt"/>
          <a:ea typeface="+mn-ea"/>
          <a:cs typeface="+mn-cs"/>
        </a:defRPr>
      </a:lvl1pPr>
      <a:lvl2pPr marL="1441780" algn="l" defTabSz="2883560" rtl="0" eaLnBrk="1" latinLnBrk="1" hangingPunct="1">
        <a:defRPr sz="5676" kern="1200">
          <a:solidFill>
            <a:schemeClr val="tx1"/>
          </a:solidFill>
          <a:latin typeface="+mn-lt"/>
          <a:ea typeface="+mn-ea"/>
          <a:cs typeface="+mn-cs"/>
        </a:defRPr>
      </a:lvl2pPr>
      <a:lvl3pPr marL="2883560" algn="l" defTabSz="2883560" rtl="0" eaLnBrk="1" latinLnBrk="1" hangingPunct="1">
        <a:defRPr sz="5676" kern="1200">
          <a:solidFill>
            <a:schemeClr val="tx1"/>
          </a:solidFill>
          <a:latin typeface="+mn-lt"/>
          <a:ea typeface="+mn-ea"/>
          <a:cs typeface="+mn-cs"/>
        </a:defRPr>
      </a:lvl3pPr>
      <a:lvl4pPr marL="4325341" algn="l" defTabSz="2883560" rtl="0" eaLnBrk="1" latinLnBrk="1" hangingPunct="1">
        <a:defRPr sz="5676" kern="1200">
          <a:solidFill>
            <a:schemeClr val="tx1"/>
          </a:solidFill>
          <a:latin typeface="+mn-lt"/>
          <a:ea typeface="+mn-ea"/>
          <a:cs typeface="+mn-cs"/>
        </a:defRPr>
      </a:lvl4pPr>
      <a:lvl5pPr marL="5767121" algn="l" defTabSz="2883560" rtl="0" eaLnBrk="1" latinLnBrk="1" hangingPunct="1">
        <a:defRPr sz="5676" kern="1200">
          <a:solidFill>
            <a:schemeClr val="tx1"/>
          </a:solidFill>
          <a:latin typeface="+mn-lt"/>
          <a:ea typeface="+mn-ea"/>
          <a:cs typeface="+mn-cs"/>
        </a:defRPr>
      </a:lvl5pPr>
      <a:lvl6pPr marL="7208901" algn="l" defTabSz="2883560" rtl="0" eaLnBrk="1" latinLnBrk="1" hangingPunct="1">
        <a:defRPr sz="5676" kern="1200">
          <a:solidFill>
            <a:schemeClr val="tx1"/>
          </a:solidFill>
          <a:latin typeface="+mn-lt"/>
          <a:ea typeface="+mn-ea"/>
          <a:cs typeface="+mn-cs"/>
        </a:defRPr>
      </a:lvl6pPr>
      <a:lvl7pPr marL="8650681" algn="l" defTabSz="2883560" rtl="0" eaLnBrk="1" latinLnBrk="1" hangingPunct="1">
        <a:defRPr sz="5676" kern="1200">
          <a:solidFill>
            <a:schemeClr val="tx1"/>
          </a:solidFill>
          <a:latin typeface="+mn-lt"/>
          <a:ea typeface="+mn-ea"/>
          <a:cs typeface="+mn-cs"/>
        </a:defRPr>
      </a:lvl7pPr>
      <a:lvl8pPr marL="10092461" algn="l" defTabSz="2883560" rtl="0" eaLnBrk="1" latinLnBrk="1" hangingPunct="1">
        <a:defRPr sz="5676" kern="1200">
          <a:solidFill>
            <a:schemeClr val="tx1"/>
          </a:solidFill>
          <a:latin typeface="+mn-lt"/>
          <a:ea typeface="+mn-ea"/>
          <a:cs typeface="+mn-cs"/>
        </a:defRPr>
      </a:lvl8pPr>
      <a:lvl9pPr marL="11534242" algn="l" defTabSz="2883560" rtl="0" eaLnBrk="1" latinLnBrk="1" hangingPunct="1">
        <a:defRPr sz="56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2EF885A-D47A-04C6-BB88-A090A51BA3E9}"/>
              </a:ext>
            </a:extLst>
          </p:cNvPr>
          <p:cNvSpPr txBox="1"/>
          <p:nvPr/>
        </p:nvSpPr>
        <p:spPr>
          <a:xfrm>
            <a:off x="6786677" y="5480595"/>
            <a:ext cx="143588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600" b="1" dirty="0">
                <a:solidFill>
                  <a:schemeClr val="bg1"/>
                </a:solidFill>
                <a:latin typeface="+mn-ea"/>
              </a:rPr>
              <a:t>슬라이드 타이틀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6D65E9-D094-D682-A3C9-2F1AD00B71E4}"/>
              </a:ext>
            </a:extLst>
          </p:cNvPr>
          <p:cNvSpPr txBox="1"/>
          <p:nvPr/>
        </p:nvSpPr>
        <p:spPr>
          <a:xfrm>
            <a:off x="470907" y="8732185"/>
            <a:ext cx="2789353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600" b="1" dirty="0">
                <a:latin typeface="+mn-ea"/>
              </a:rPr>
              <a:t>슬라이드 본문</a:t>
            </a:r>
            <a:endParaRPr lang="en-US" altLang="ko-KR" sz="9600" b="1" dirty="0">
              <a:latin typeface="+mn-ea"/>
            </a:endParaRPr>
          </a:p>
          <a:p>
            <a:r>
              <a:rPr lang="ko-KR" altLang="en-US" sz="9600" dirty="0">
                <a:latin typeface="+mn-ea"/>
              </a:rPr>
              <a:t>최소 포인트는 맑은 고딕 기준 </a:t>
            </a:r>
            <a:r>
              <a:rPr lang="en-US" altLang="ko-KR" sz="9600" dirty="0">
                <a:latin typeface="+mn-ea"/>
              </a:rPr>
              <a:t>42pt</a:t>
            </a:r>
            <a:r>
              <a:rPr lang="ko-KR" altLang="en-US" sz="9600" dirty="0">
                <a:latin typeface="+mn-ea"/>
              </a:rPr>
              <a:t>를 권장합니다</a:t>
            </a:r>
            <a:r>
              <a:rPr lang="en-US" altLang="ko-KR" sz="9600" dirty="0">
                <a:latin typeface="+mn-ea"/>
              </a:rPr>
              <a:t>.</a:t>
            </a:r>
            <a:endParaRPr lang="ko-KR" altLang="en-US" sz="9600" dirty="0">
              <a:latin typeface="+mn-ea"/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C12B8A6B-EE93-E64F-A3E7-963B9E5A3AFB}"/>
              </a:ext>
            </a:extLst>
          </p:cNvPr>
          <p:cNvSpPr/>
          <p:nvPr/>
        </p:nvSpPr>
        <p:spPr>
          <a:xfrm>
            <a:off x="334878" y="5463310"/>
            <a:ext cx="4898206" cy="1680462"/>
          </a:xfrm>
          <a:prstGeom prst="roundRect">
            <a:avLst/>
          </a:prstGeom>
          <a:solidFill>
            <a:srgbClr val="627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ko-KR" altLang="en-US" sz="4000" b="1" dirty="0">
                <a:latin typeface="+mn-ea"/>
              </a:rPr>
              <a:t>발표번호</a:t>
            </a:r>
            <a:endParaRPr lang="en-US" altLang="ko-KR" sz="4000" b="1" dirty="0">
              <a:latin typeface="+mn-ea"/>
            </a:endParaRPr>
          </a:p>
          <a:p>
            <a:pPr algn="l"/>
            <a:r>
              <a:rPr lang="en-US" altLang="ko-KR" sz="4000" b="1" dirty="0">
                <a:latin typeface="+mn-ea"/>
              </a:rPr>
              <a:t>*</a:t>
            </a:r>
            <a:r>
              <a:rPr lang="ko-KR" altLang="en-US" sz="4000" b="1" dirty="0">
                <a:latin typeface="+mn-ea"/>
              </a:rPr>
              <a:t>추후 지정 예정</a:t>
            </a:r>
          </a:p>
        </p:txBody>
      </p:sp>
    </p:spTree>
    <p:extLst>
      <p:ext uri="{BB962C8B-B14F-4D97-AF65-F5344CB8AC3E}">
        <p14:creationId xmlns:p14="http://schemas.microsoft.com/office/powerpoint/2010/main" val="813773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테마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18</Words>
  <Application>Microsoft Office PowerPoint</Application>
  <PresentationFormat>사용자 지정</PresentationFormat>
  <Paragraphs>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Dong-hyung Lee</dc:creator>
  <cp:lastModifiedBy>Jinyoung Na</cp:lastModifiedBy>
  <cp:revision>3</cp:revision>
  <dcterms:created xsi:type="dcterms:W3CDTF">2025-02-10T02:53:37Z</dcterms:created>
  <dcterms:modified xsi:type="dcterms:W3CDTF">2025-03-10T02:39:45Z</dcterms:modified>
</cp:coreProperties>
</file>